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417" r:id="rId2"/>
    <p:sldId id="425" r:id="rId3"/>
    <p:sldId id="364" r:id="rId4"/>
    <p:sldId id="426" r:id="rId5"/>
    <p:sldId id="399" r:id="rId6"/>
    <p:sldId id="418" r:id="rId7"/>
    <p:sldId id="423" r:id="rId8"/>
    <p:sldId id="419" r:id="rId9"/>
    <p:sldId id="424" r:id="rId10"/>
    <p:sldId id="420" r:id="rId11"/>
    <p:sldId id="421" r:id="rId12"/>
    <p:sldId id="422" r:id="rId13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10FC"/>
    <a:srgbClr val="00A800"/>
    <a:srgbClr val="33CC33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8D6F-88A4-45F8-88BB-91DCBE5A1DC1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CF8A-ACB9-4555-A90B-B360ADB4C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9F9B7-AE79-48D7-ACC8-8C4EC50B0A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2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F5FA6-76CC-443A-81BD-7AE7C62D99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83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211A-EDEC-43C3-BD32-4C43DE1939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8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B048-2A41-41F6-8C9A-3FBE637AFD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5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434-CB0B-4DDD-AAB4-BD734DABEE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7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65EA-AADB-45E7-A51C-574D7A2B22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0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87AD1-D4B5-423B-ACAB-70267886B3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82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5BA9A-0418-4178-B7B6-E791C4B7FE3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53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B30E-B81F-49F3-9F18-C9FA5FF1905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33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85D-5237-4728-BE0D-E97F6A5C04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6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6007-E84B-4BC7-A186-2CB4DF7918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16DD8-6C2A-479A-9A87-72EA5134746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 </a:t>
            </a:r>
            <a:r>
              <a:rPr lang="uk-UA" sz="8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5536" y="1798209"/>
            <a:ext cx="835292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Практична робота №6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«Перегляд </a:t>
            </a:r>
            <a:r>
              <a:rPr lang="uk-UA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зображень та змінення значень їх властивостей</a:t>
            </a:r>
            <a:r>
              <a:rPr lang="ru-RU" sz="6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</p:spTree>
    <p:extLst>
      <p:ext uri="{BB962C8B-B14F-4D97-AF65-F5344CB8AC3E}">
        <p14:creationId xmlns:p14="http://schemas.microsoft.com/office/powerpoint/2010/main" val="280072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2629" y="1104053"/>
            <a:ext cx="8432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just">
              <a:lnSpc>
                <a:spcPct val="150000"/>
              </a:lnSpc>
            </a:pPr>
            <a:r>
              <a:rPr lang="uk-UA" sz="2400" dirty="0" smtClean="0"/>
              <a:t>4</a:t>
            </a:r>
            <a:r>
              <a:rPr lang="uk-UA" sz="2400" dirty="0"/>
              <a:t>) Змініть розміри зображень з файлів </a:t>
            </a:r>
            <a:r>
              <a:rPr lang="uk-UA" sz="2400" b="1" dirty="0">
                <a:solidFill>
                  <a:srgbClr val="00B050"/>
                </a:solidFill>
              </a:rPr>
              <a:t>практична6.02.</a:t>
            </a:r>
            <a:r>
              <a:rPr lang="en-US" sz="2400" b="1" dirty="0">
                <a:solidFill>
                  <a:srgbClr val="00B050"/>
                </a:solidFill>
              </a:rPr>
              <a:t>jpg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і </a:t>
            </a:r>
            <a:r>
              <a:rPr lang="uk-UA" sz="2400" b="1" dirty="0">
                <a:solidFill>
                  <a:srgbClr val="00B050"/>
                </a:solidFill>
              </a:rPr>
              <a:t>практична6.07.</a:t>
            </a:r>
            <a:r>
              <a:rPr lang="en-US" sz="2400" b="1" dirty="0">
                <a:solidFill>
                  <a:srgbClr val="00B050"/>
                </a:solidFill>
              </a:rPr>
              <a:t>jpg</a:t>
            </a:r>
            <a:r>
              <a:rPr lang="uk-UA" sz="2400" dirty="0"/>
              <a:t>, установивши 40 % від початкової висоти і ширини. Збережіть зображення у файлах з тими самими іменами у власній папці.</a:t>
            </a:r>
            <a:endParaRPr lang="ru-RU" sz="2400" dirty="0"/>
          </a:p>
          <a:p>
            <a:pPr indent="449263" algn="just">
              <a:lnSpc>
                <a:spcPct val="150000"/>
              </a:lnSpc>
            </a:pPr>
            <a:r>
              <a:rPr lang="uk-UA" sz="2400" dirty="0" smtClean="0"/>
              <a:t>5</a:t>
            </a:r>
            <a:r>
              <a:rPr lang="uk-UA" sz="2400" dirty="0"/>
              <a:t>) Усуньте ефект «червоних очей» у зображенні з файлу </a:t>
            </a:r>
            <a:r>
              <a:rPr lang="uk-UA" sz="2400" b="1" dirty="0">
                <a:solidFill>
                  <a:srgbClr val="00B050"/>
                </a:solidFill>
              </a:rPr>
              <a:t>практична6.01.jpg</a:t>
            </a:r>
            <a:r>
              <a:rPr lang="uk-UA" sz="2400" dirty="0"/>
              <a:t>. Збережіть зображення у файлі з тим самим іменем у власній </a:t>
            </a:r>
            <a:r>
              <a:rPr lang="uk-UA" sz="2400" dirty="0" smtClean="0"/>
              <a:t>папці.</a:t>
            </a:r>
          </a:p>
          <a:p>
            <a:pPr indent="449263" algn="just">
              <a:lnSpc>
                <a:spcPct val="150000"/>
              </a:lnSpc>
            </a:pPr>
            <a:r>
              <a:rPr lang="uk-UA" sz="2400" dirty="0"/>
              <a:t>3. Закрийте вікно програми </a:t>
            </a:r>
            <a:r>
              <a:rPr lang="uk-UA" sz="2400" b="1" dirty="0">
                <a:solidFill>
                  <a:srgbClr val="00B050"/>
                </a:solidFill>
              </a:rPr>
              <a:t>Microsoft Office </a:t>
            </a:r>
          </a:p>
          <a:p>
            <a:pPr algn="just">
              <a:lnSpc>
                <a:spcPct val="150000"/>
              </a:lnSpc>
            </a:pPr>
            <a:r>
              <a:rPr lang="uk-UA" sz="2400" b="1" dirty="0" smtClean="0">
                <a:solidFill>
                  <a:srgbClr val="00B050"/>
                </a:solidFill>
              </a:rPr>
              <a:t>Picture </a:t>
            </a:r>
            <a:r>
              <a:rPr lang="uk-UA" sz="2400" b="1" dirty="0" err="1">
                <a:solidFill>
                  <a:srgbClr val="00B050"/>
                </a:solidFill>
              </a:rPr>
              <a:t>Manager</a:t>
            </a:r>
            <a:r>
              <a:rPr lang="uk-UA" sz="2400" dirty="0" smtClean="0">
                <a:solidFill>
                  <a:srgbClr val="00B050"/>
                </a:solidFill>
              </a:rPr>
              <a:t>.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03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 23"/>
          <p:cNvSpPr/>
          <p:nvPr/>
        </p:nvSpPr>
        <p:spPr>
          <a:xfrm>
            <a:off x="214282" y="272842"/>
            <a:ext cx="8929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Фізкультхвилинка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20" y="2269821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876306" y="1376772"/>
            <a:ext cx="3298880" cy="2181734"/>
          </a:xfrm>
          <a:prstGeom prst="wedgeRoundRectCallout">
            <a:avLst>
              <a:gd name="adj1" fmla="val -114978"/>
              <a:gd name="adj2" fmla="val 75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uk-UA" sz="2400" b="1" dirty="0" smtClean="0">
                <a:solidFill>
                  <a:schemeClr val="tx1"/>
                </a:solidFill>
              </a:rPr>
              <a:t>Повторити  розділ 3 «Мультимедіа» та підготуватися до контрольної роботи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endParaRPr lang="uk-UA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ПРИГАДАЙ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60375" y="926827"/>
            <a:ext cx="821608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smtClean="0"/>
              <a:t>1</a:t>
            </a:r>
            <a:r>
              <a:rPr lang="ru-RU" sz="2200" b="1" dirty="0" smtClean="0"/>
              <a:t>.</a:t>
            </a:r>
            <a:r>
              <a:rPr lang="en-US" sz="2200" b="1" dirty="0" smtClean="0"/>
              <a:t> </a:t>
            </a:r>
            <a:r>
              <a:rPr lang="uk-UA" sz="2200" b="1" dirty="0" smtClean="0"/>
              <a:t>Як </a:t>
            </a:r>
            <a:r>
              <a:rPr lang="uk-UA" sz="2200" b="1" dirty="0"/>
              <a:t>можна переглянути зображення, використовуючи програми </a:t>
            </a:r>
            <a:r>
              <a:rPr lang="fr-FR" sz="2200" b="1" dirty="0">
                <a:solidFill>
                  <a:srgbClr val="00B050"/>
                </a:solidFill>
              </a:rPr>
              <a:t>Paint</a:t>
            </a:r>
            <a:r>
              <a:rPr lang="fr-FR" sz="2200" b="1" dirty="0"/>
              <a:t> </a:t>
            </a:r>
            <a:r>
              <a:rPr lang="uk-UA" sz="2200" b="1" dirty="0"/>
              <a:t>та </a:t>
            </a:r>
            <a:r>
              <a:rPr lang="fr-FR" sz="2200" b="1" dirty="0">
                <a:solidFill>
                  <a:srgbClr val="00B050"/>
                </a:solidFill>
              </a:rPr>
              <a:t>PowerPoint</a:t>
            </a:r>
            <a:r>
              <a:rPr lang="fr-FR" sz="2200" b="1" dirty="0"/>
              <a:t>?</a:t>
            </a:r>
            <a:endParaRPr lang="ru-RU" sz="2200" b="1" dirty="0"/>
          </a:p>
          <a:p>
            <a:pPr algn="just">
              <a:lnSpc>
                <a:spcPct val="150000"/>
              </a:lnSpc>
            </a:pPr>
            <a:r>
              <a:rPr lang="uk-UA" sz="2200" b="1" dirty="0"/>
              <a:t>2. Які пристрої використовують для перегляду зображень?</a:t>
            </a:r>
            <a:endParaRPr lang="ru-RU" sz="2200" b="1" dirty="0"/>
          </a:p>
          <a:p>
            <a:pPr algn="just">
              <a:lnSpc>
                <a:spcPct val="150000"/>
              </a:lnSpc>
            </a:pPr>
            <a:r>
              <a:rPr lang="uk-UA" sz="2200" b="1" dirty="0"/>
              <a:t>3. Які програмні засоби має операційна система </a:t>
            </a:r>
            <a:r>
              <a:rPr lang="fr-FR" sz="2200" b="1" dirty="0">
                <a:solidFill>
                  <a:srgbClr val="00B050"/>
                </a:solidFill>
              </a:rPr>
              <a:t>Windows</a:t>
            </a:r>
            <a:r>
              <a:rPr lang="fr-FR" sz="2200" b="1" dirty="0"/>
              <a:t> </a:t>
            </a:r>
            <a:r>
              <a:rPr lang="uk-UA" sz="2200" b="1" dirty="0"/>
              <a:t>для пере­гляду зображень?</a:t>
            </a:r>
            <a:endParaRPr lang="ru-RU" sz="2200" b="1" dirty="0"/>
          </a:p>
          <a:p>
            <a:pPr algn="just">
              <a:lnSpc>
                <a:spcPct val="150000"/>
              </a:lnSpc>
            </a:pPr>
            <a:r>
              <a:rPr lang="uk-UA" sz="2200" b="1" dirty="0"/>
              <a:t>4. Як переглянути зображення, використовуючи програму </a:t>
            </a:r>
            <a:r>
              <a:rPr lang="uk-UA" sz="2200" b="1" dirty="0">
                <a:solidFill>
                  <a:srgbClr val="00B050"/>
                </a:solidFill>
              </a:rPr>
              <a:t>Провідник</a:t>
            </a:r>
            <a:r>
              <a:rPr lang="uk-UA" sz="2200" b="1" dirty="0"/>
              <a:t>?</a:t>
            </a:r>
            <a:endParaRPr lang="ru-RU" sz="2200" b="1" dirty="0"/>
          </a:p>
          <a:p>
            <a:pPr algn="just">
              <a:lnSpc>
                <a:spcPct val="150000"/>
              </a:lnSpc>
            </a:pPr>
            <a:r>
              <a:rPr lang="uk-UA" sz="2200" b="1" dirty="0"/>
              <a:t>5. Як запустити на виконання програму </a:t>
            </a:r>
            <a:r>
              <a:rPr lang="uk-UA" sz="2200" b="1" dirty="0">
                <a:solidFill>
                  <a:srgbClr val="00B050"/>
                </a:solidFill>
              </a:rPr>
              <a:t>Засіб </a:t>
            </a:r>
            <a:r>
              <a:rPr lang="uk-UA" sz="2200" b="1" dirty="0" smtClean="0">
                <a:solidFill>
                  <a:srgbClr val="00B050"/>
                </a:solidFill>
              </a:rPr>
              <a:t>перегляду </a:t>
            </a:r>
            <a:r>
              <a:rPr lang="uk-UA" sz="2200" b="1" dirty="0">
                <a:solidFill>
                  <a:srgbClr val="00B050"/>
                </a:solidFill>
              </a:rPr>
              <a:t>зобра­жень і факсів</a:t>
            </a:r>
            <a:r>
              <a:rPr lang="uk-UA" sz="2200" b="1" dirty="0"/>
              <a:t>?</a:t>
            </a:r>
            <a:endParaRPr lang="ru-RU" sz="2200" b="1" dirty="0"/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ПРИГАДАЙ</a:t>
            </a:r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0188" y="926827"/>
            <a:ext cx="852427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2625">
              <a:lnSpc>
                <a:spcPct val="150000"/>
              </a:lnSpc>
            </a:pPr>
            <a:r>
              <a:rPr lang="uk-UA" sz="2200" b="1" dirty="0"/>
              <a:t>6. Які можливості надає користувачу програма </a:t>
            </a:r>
            <a:r>
              <a:rPr lang="uk-UA" sz="2200" b="1" dirty="0">
                <a:solidFill>
                  <a:srgbClr val="00B050"/>
                </a:solidFill>
              </a:rPr>
              <a:t>Засіб перегляду зо­бражень і факсів </a:t>
            </a:r>
            <a:r>
              <a:rPr lang="uk-UA" sz="2200" b="1" dirty="0"/>
              <a:t>для перегляду зображень? А для редагування зображень?</a:t>
            </a:r>
            <a:endParaRPr lang="ru-RU" sz="2200" b="1" dirty="0"/>
          </a:p>
          <a:p>
            <a:pPr algn="just">
              <a:lnSpc>
                <a:spcPct val="150000"/>
              </a:lnSpc>
            </a:pPr>
            <a:r>
              <a:rPr lang="uk-UA" sz="2200" b="1" dirty="0"/>
              <a:t>7. Як запустити на виконання програму </a:t>
            </a:r>
            <a:r>
              <a:rPr lang="fr-FR" sz="2200" b="1" dirty="0">
                <a:solidFill>
                  <a:srgbClr val="00B050"/>
                </a:solidFill>
              </a:rPr>
              <a:t>Microsoft Office </a:t>
            </a:r>
            <a:r>
              <a:rPr lang="en-US" sz="2200" b="1" dirty="0">
                <a:solidFill>
                  <a:srgbClr val="00B050"/>
                </a:solidFill>
              </a:rPr>
              <a:t>Picture Manager</a:t>
            </a:r>
            <a:r>
              <a:rPr lang="ru-RU" sz="2200" b="1" dirty="0"/>
              <a:t>?</a:t>
            </a:r>
          </a:p>
          <a:p>
            <a:pPr algn="just">
              <a:lnSpc>
                <a:spcPct val="150000"/>
              </a:lnSpc>
            </a:pPr>
            <a:r>
              <a:rPr lang="uk-UA" sz="2200" b="1" dirty="0"/>
              <a:t>8. Які дії над зображеннями можна виконати в програмі </a:t>
            </a:r>
            <a:r>
              <a:rPr lang="en-US" sz="2200" b="1" dirty="0" smtClean="0">
                <a:solidFill>
                  <a:srgbClr val="00B050"/>
                </a:solidFill>
              </a:rPr>
              <a:t>Microsoft</a:t>
            </a:r>
            <a:r>
              <a:rPr lang="ru-RU" sz="2200" b="1" dirty="0" smtClean="0">
                <a:solidFill>
                  <a:srgbClr val="00B050"/>
                </a:solidFill>
              </a:rPr>
              <a:t> </a:t>
            </a:r>
            <a:r>
              <a:rPr lang="en-US" sz="2200" b="1" dirty="0" smtClean="0">
                <a:solidFill>
                  <a:srgbClr val="00B050"/>
                </a:solidFill>
              </a:rPr>
              <a:t>Office </a:t>
            </a:r>
            <a:r>
              <a:rPr lang="en-US" sz="2200" b="1" dirty="0">
                <a:solidFill>
                  <a:srgbClr val="00B050"/>
                </a:solidFill>
              </a:rPr>
              <a:t>Picture Manager</a:t>
            </a:r>
            <a:r>
              <a:rPr lang="ru-RU" sz="2200" b="1" dirty="0"/>
              <a:t>?</a:t>
            </a:r>
            <a:endParaRPr lang="en-US" sz="2200" b="1" dirty="0"/>
          </a:p>
          <a:p>
            <a:pPr algn="just">
              <a:lnSpc>
                <a:spcPct val="150000"/>
              </a:lnSpc>
            </a:pPr>
            <a:r>
              <a:rPr lang="ru-RU" sz="2200" b="1" dirty="0"/>
              <a:t>9. </a:t>
            </a:r>
            <a:r>
              <a:rPr lang="uk-UA" sz="2200" b="1" dirty="0"/>
              <a:t>Яка різниця між можливостями, що надаються користувачеві</a:t>
            </a:r>
          </a:p>
          <a:p>
            <a:pPr algn="just">
              <a:lnSpc>
                <a:spcPct val="150000"/>
              </a:lnSpc>
            </a:pPr>
            <a:r>
              <a:rPr lang="uk-UA" sz="2200" b="1" dirty="0"/>
              <a:t>для редагування зображень, програм </a:t>
            </a:r>
            <a:r>
              <a:rPr lang="uk-UA" sz="2200" b="1" dirty="0">
                <a:solidFill>
                  <a:srgbClr val="00B050"/>
                </a:solidFill>
              </a:rPr>
              <a:t>Засіб перегляду зображень</a:t>
            </a:r>
          </a:p>
          <a:p>
            <a:pPr algn="just">
              <a:lnSpc>
                <a:spcPct val="150000"/>
              </a:lnSpc>
            </a:pPr>
            <a:r>
              <a:rPr lang="uk-UA" sz="2200" b="1" dirty="0">
                <a:solidFill>
                  <a:srgbClr val="00B050"/>
                </a:solidFill>
              </a:rPr>
              <a:t>і факсів та </a:t>
            </a:r>
            <a:r>
              <a:rPr lang="en-US" sz="2200" b="1" dirty="0">
                <a:solidFill>
                  <a:srgbClr val="00B050"/>
                </a:solidFill>
              </a:rPr>
              <a:t>Microsoft Office Picture Manager</a:t>
            </a:r>
            <a:r>
              <a:rPr lang="en-US" sz="2200" b="1" dirty="0"/>
              <a:t>?</a:t>
            </a:r>
          </a:p>
          <a:p>
            <a:endParaRPr lang="uk-UA" sz="2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1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5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942" y="901667"/>
            <a:ext cx="843210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ПРАКТИЧНА РОБОТА № </a:t>
            </a:r>
            <a:r>
              <a:rPr lang="uk-UA" sz="2400" b="1" dirty="0" smtClean="0"/>
              <a:t>6*</a:t>
            </a:r>
            <a:endParaRPr lang="ru-RU" sz="2400" dirty="0"/>
          </a:p>
          <a:p>
            <a:pPr algn="ctr"/>
            <a:r>
              <a:rPr lang="uk-UA" sz="2400" b="1" dirty="0"/>
              <a:t>«Перегляд зображень і змінення значень їх властивостей</a:t>
            </a:r>
            <a:r>
              <a:rPr lang="uk-UA" sz="2400" b="1" dirty="0" smtClean="0"/>
              <a:t>»</a:t>
            </a:r>
            <a:endParaRPr lang="en-US" sz="2400" b="1" dirty="0"/>
          </a:p>
          <a:p>
            <a:endParaRPr lang="en-US" sz="1200" b="1" dirty="0" smtClean="0">
              <a:solidFill>
                <a:srgbClr val="FF0000"/>
              </a:solidFill>
            </a:endParaRPr>
          </a:p>
          <a:p>
            <a:r>
              <a:rPr lang="uk-UA" sz="2400" b="1" dirty="0" smtClean="0">
                <a:solidFill>
                  <a:srgbClr val="FF0000"/>
                </a:solidFill>
              </a:rPr>
              <a:t>Увага</a:t>
            </a:r>
            <a:r>
              <a:rPr lang="uk-UA" sz="2400" b="1" dirty="0">
                <a:solidFill>
                  <a:srgbClr val="FF0000"/>
                </a:solidFill>
              </a:rPr>
              <a:t>! </a:t>
            </a:r>
            <a:r>
              <a:rPr lang="uk-UA" sz="2400" i="1" dirty="0"/>
              <a:t>Під час роботи з комп'ютером дотримуйтеся правил без­пеки та санітарно-гігієнічних </a:t>
            </a:r>
            <a:r>
              <a:rPr lang="uk-UA" sz="2400" i="1" dirty="0" smtClean="0"/>
              <a:t>норм</a:t>
            </a:r>
            <a:endParaRPr lang="en-US" sz="2400" i="1" dirty="0" smtClean="0"/>
          </a:p>
          <a:p>
            <a:endParaRPr lang="en-US" sz="1200" i="1" dirty="0" smtClean="0"/>
          </a:p>
          <a:p>
            <a:pPr marL="174625" indent="-174625" algn="just">
              <a:lnSpc>
                <a:spcPct val="150000"/>
              </a:lnSpc>
              <a:buAutoNum type="arabicPeriod"/>
            </a:pPr>
            <a:r>
              <a:rPr lang="uk-UA" sz="2400" dirty="0" smtClean="0"/>
              <a:t>Перегляньте </a:t>
            </a:r>
            <a:r>
              <a:rPr lang="uk-UA" sz="2400" dirty="0"/>
              <a:t>зображення, розміщені у файлах папки </a:t>
            </a:r>
            <a:r>
              <a:rPr lang="uk-UA" sz="2400" dirty="0" smtClean="0"/>
              <a:t>   </a:t>
            </a:r>
            <a:r>
              <a:rPr lang="en-US" sz="2400" dirty="0" smtClean="0"/>
              <a:t>  </a:t>
            </a:r>
            <a:r>
              <a:rPr lang="uk-UA" sz="2400" b="1" dirty="0" smtClean="0">
                <a:solidFill>
                  <a:srgbClr val="00B050"/>
                </a:solidFill>
              </a:rPr>
              <a:t>Розділ </a:t>
            </a:r>
            <a:r>
              <a:rPr lang="uk-UA" sz="2400" b="1" dirty="0">
                <a:solidFill>
                  <a:srgbClr val="00B050"/>
                </a:solidFill>
              </a:rPr>
              <a:t>3\ Пункт 3.3\Практична 6</a:t>
            </a:r>
            <a:r>
              <a:rPr lang="uk-UA" sz="2400" dirty="0"/>
              <a:t>, з використанням </a:t>
            </a:r>
            <a:r>
              <a:rPr lang="uk-UA" sz="2400" b="1" dirty="0">
                <a:solidFill>
                  <a:srgbClr val="00B050"/>
                </a:solidFill>
              </a:rPr>
              <a:t>Засобу перегляду зо­бражень і факсів</a:t>
            </a:r>
            <a:r>
              <a:rPr lang="uk-UA" sz="2400" dirty="0"/>
              <a:t>. Поверніть зображення з файлів </a:t>
            </a:r>
            <a:r>
              <a:rPr lang="uk-UA" sz="2400" b="1" dirty="0">
                <a:solidFill>
                  <a:srgbClr val="00B050"/>
                </a:solidFill>
              </a:rPr>
              <a:t>практична6.08</a:t>
            </a:r>
            <a:r>
              <a:rPr lang="uk-UA" sz="2400" dirty="0">
                <a:solidFill>
                  <a:srgbClr val="00B050"/>
                </a:solidFill>
              </a:rPr>
              <a:t>.</a:t>
            </a:r>
            <a:r>
              <a:rPr lang="de-DE" sz="2400" b="1" dirty="0" err="1">
                <a:solidFill>
                  <a:srgbClr val="00B050"/>
                </a:solidFill>
              </a:rPr>
              <a:t>jpg</a:t>
            </a:r>
            <a:r>
              <a:rPr lang="de-DE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і </a:t>
            </a:r>
            <a:r>
              <a:rPr lang="uk-UA" sz="2400" b="1" dirty="0" err="1">
                <a:solidFill>
                  <a:srgbClr val="00B050"/>
                </a:solidFill>
              </a:rPr>
              <a:t>пр</a:t>
            </a:r>
            <a:r>
              <a:rPr lang="en-US" sz="2400" b="1" dirty="0">
                <a:solidFill>
                  <a:srgbClr val="00B050"/>
                </a:solidFill>
              </a:rPr>
              <a:t>a</a:t>
            </a:r>
            <a:r>
              <a:rPr lang="uk-UA" sz="2400" b="1" dirty="0">
                <a:solidFill>
                  <a:srgbClr val="00B050"/>
                </a:solidFill>
              </a:rPr>
              <a:t>ктична6.13.</a:t>
            </a:r>
            <a:r>
              <a:rPr lang="en-US" sz="2400" b="1" dirty="0">
                <a:solidFill>
                  <a:srgbClr val="00B050"/>
                </a:solidFill>
              </a:rPr>
              <a:t>jpg</a:t>
            </a:r>
            <a:r>
              <a:rPr lang="uk-UA" sz="2400" dirty="0"/>
              <a:t>. Закрийте вікно програми </a:t>
            </a:r>
            <a:r>
              <a:rPr lang="uk-UA" sz="2400" b="1" dirty="0">
                <a:solidFill>
                  <a:srgbClr val="00B050"/>
                </a:solidFill>
              </a:rPr>
              <a:t>Засіб перегля­ду зображень і </a:t>
            </a:r>
            <a:r>
              <a:rPr lang="uk-UA" sz="2400" b="1" dirty="0" smtClean="0">
                <a:solidFill>
                  <a:srgbClr val="00B050"/>
                </a:solidFill>
              </a:rPr>
              <a:t>факсів</a:t>
            </a:r>
            <a:r>
              <a:rPr lang="uk-UA" sz="2400" i="1" dirty="0"/>
              <a:t>.</a:t>
            </a:r>
            <a:endParaRPr lang="ru-RU" dirty="0"/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460375" y="6071923"/>
            <a:ext cx="59406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* Практичні завдання розміщенні в підручнику на ст. 108-109.</a:t>
            </a:r>
            <a:endParaRPr lang="uk-UA" sz="16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14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942" y="901667"/>
            <a:ext cx="8432105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/>
              <a:t>2. Відкрийте вікно програми </a:t>
            </a:r>
            <a:r>
              <a:rPr lang="de-DE" sz="2400" b="1" dirty="0">
                <a:solidFill>
                  <a:srgbClr val="00B050"/>
                </a:solidFill>
              </a:rPr>
              <a:t>Microsoft Office Picture Manager</a:t>
            </a:r>
            <a:r>
              <a:rPr lang="de-DE" sz="2400" dirty="0"/>
              <a:t>. </a:t>
            </a:r>
            <a:r>
              <a:rPr lang="uk-UA" sz="2400" dirty="0"/>
              <a:t>Відобразіть у </a:t>
            </a:r>
            <a:r>
              <a:rPr lang="uk-UA" sz="2400" b="1" dirty="0">
                <a:solidFill>
                  <a:srgbClr val="00B050"/>
                </a:solidFill>
              </a:rPr>
              <a:t>Робочому полі</a:t>
            </a:r>
            <a:r>
              <a:rPr lang="uk-UA" sz="2400" dirty="0">
                <a:solidFill>
                  <a:srgbClr val="00B050"/>
                </a:solidFill>
              </a:rPr>
              <a:t> </a:t>
            </a:r>
            <a:r>
              <a:rPr lang="uk-UA" sz="2400" dirty="0"/>
              <a:t>вікна програми вміст папки </a:t>
            </a:r>
            <a:r>
              <a:rPr lang="uk-UA" sz="2400" b="1" dirty="0">
                <a:solidFill>
                  <a:srgbClr val="00B050"/>
                </a:solidFill>
              </a:rPr>
              <a:t>Розділ 3\ Пункт 3.3\Практична 6</a:t>
            </a:r>
            <a:r>
              <a:rPr lang="uk-UA" sz="2400" dirty="0"/>
              <a:t>. Виконайте такі операції з редагування зображень</a:t>
            </a:r>
            <a:r>
              <a:rPr lang="uk-UA" sz="2400" dirty="0" smtClean="0"/>
              <a:t>:</a:t>
            </a:r>
            <a:endParaRPr lang="ru-RU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3356992"/>
            <a:ext cx="5647874" cy="281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37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942" y="901667"/>
            <a:ext cx="8432105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50000"/>
              </a:lnSpc>
              <a:buAutoNum type="arabicParenR"/>
            </a:pPr>
            <a:r>
              <a:rPr lang="uk-UA" sz="2400" dirty="0" smtClean="0"/>
              <a:t>Перетворіть зображення з файлу </a:t>
            </a:r>
            <a:r>
              <a:rPr lang="uk-UA" sz="2400" b="1" dirty="0" smtClean="0">
                <a:solidFill>
                  <a:srgbClr val="00B050"/>
                </a:solidFill>
              </a:rPr>
              <a:t>практична6.</a:t>
            </a:r>
            <a:r>
              <a:rPr lang="ru-RU" sz="2400" b="1" dirty="0" smtClean="0">
                <a:solidFill>
                  <a:srgbClr val="00B050"/>
                </a:solidFill>
              </a:rPr>
              <a:t>12.</a:t>
            </a:r>
            <a:r>
              <a:rPr lang="en-US" sz="2400" b="1" dirty="0" smtClean="0">
                <a:solidFill>
                  <a:srgbClr val="00B050"/>
                </a:solidFill>
              </a:rPr>
              <a:t>jpg</a:t>
            </a:r>
            <a:r>
              <a:rPr lang="en-US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з вико­ристанням інструментів вкладки </a:t>
            </a:r>
            <a:r>
              <a:rPr lang="uk-UA" sz="2400" b="1" dirty="0" smtClean="0">
                <a:solidFill>
                  <a:srgbClr val="00B050"/>
                </a:solidFill>
              </a:rPr>
              <a:t>Колір</a:t>
            </a:r>
            <a:r>
              <a:rPr lang="uk-UA" sz="2400" dirty="0" smtClean="0"/>
              <a:t> на нічний пейзаж від­повідно до зразка (рис. 3.43). Збережіть зображення у файлі з тим самим іменем у власній папці.</a:t>
            </a:r>
          </a:p>
        </p:txBody>
      </p:sp>
      <p:pic>
        <p:nvPicPr>
          <p:cNvPr id="1026" name="Picture 2" descr="C:\Users\7svetic\Desktop\3.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3656288" cy="310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33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942" y="901667"/>
            <a:ext cx="843210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50000"/>
              </a:lnSpc>
            </a:pPr>
            <a:r>
              <a:rPr lang="uk-UA" sz="2400" dirty="0" smtClean="0"/>
              <a:t>2</a:t>
            </a:r>
            <a:r>
              <a:rPr lang="uk-UA" sz="2400" dirty="0"/>
              <a:t>) Поверніть зображення з файлу </a:t>
            </a:r>
            <a:r>
              <a:rPr lang="uk-UA" sz="2400" b="1" dirty="0">
                <a:solidFill>
                  <a:srgbClr val="00B050"/>
                </a:solidFill>
              </a:rPr>
              <a:t>практична6.</a:t>
            </a:r>
            <a:r>
              <a:rPr lang="ru-RU" sz="2400" b="1" dirty="0">
                <a:solidFill>
                  <a:srgbClr val="00B050"/>
                </a:solidFill>
              </a:rPr>
              <a:t>14.</a:t>
            </a:r>
            <a:r>
              <a:rPr lang="en-US" sz="2400" b="1" dirty="0">
                <a:solidFill>
                  <a:srgbClr val="00B050"/>
                </a:solidFill>
              </a:rPr>
              <a:t>jpg</a:t>
            </a:r>
            <a:r>
              <a:rPr lang="en-US" sz="2400" b="1" dirty="0"/>
              <a:t> </a:t>
            </a:r>
            <a:r>
              <a:rPr lang="uk-UA" sz="2400" dirty="0"/>
              <a:t>так, щоб герб міста Чигирина розміщувався вертикально. Збережіть зо­браження у файлі з тим самим іменем у власній </a:t>
            </a:r>
            <a:r>
              <a:rPr lang="uk-UA" sz="2400" dirty="0" smtClean="0"/>
              <a:t>папці.</a:t>
            </a:r>
          </a:p>
        </p:txBody>
      </p:sp>
      <p:pic>
        <p:nvPicPr>
          <p:cNvPr id="1026" name="Picture 2" descr="C:\Users\7svetic\Desktop\Розділ 3\Пункт 3.3\Практична 6\Практична6.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2376" r="17474" b="9485"/>
          <a:stretch/>
        </p:blipFill>
        <p:spPr bwMode="auto">
          <a:xfrm>
            <a:off x="660076" y="2795641"/>
            <a:ext cx="2291744" cy="282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7svetic\Desktop\Практична6.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2" t="24907" r="31276" b="24558"/>
          <a:stretch/>
        </p:blipFill>
        <p:spPr bwMode="auto">
          <a:xfrm>
            <a:off x="4103948" y="3014712"/>
            <a:ext cx="1793680" cy="258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1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23626">
            <a:off x="7662362" y="996331"/>
            <a:ext cx="11196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hlinkClick r:id="rId2"/>
              </a:rPr>
              <a:t> </a:t>
            </a:r>
            <a:endParaRPr lang="ru-RU" sz="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36942" y="901667"/>
            <a:ext cx="8432105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ct val="150000"/>
              </a:lnSpc>
            </a:pPr>
            <a:r>
              <a:rPr lang="uk-UA" sz="2400" dirty="0" smtClean="0"/>
              <a:t>3) Обітніть зображення з файлу </a:t>
            </a:r>
            <a:r>
              <a:rPr lang="uk-UA" sz="2400" b="1" dirty="0" smtClean="0">
                <a:solidFill>
                  <a:srgbClr val="00B050"/>
                </a:solidFill>
              </a:rPr>
              <a:t>практична6.04.</a:t>
            </a:r>
            <a:r>
              <a:rPr lang="en-US" sz="2400" b="1" dirty="0" smtClean="0">
                <a:solidFill>
                  <a:srgbClr val="00B050"/>
                </a:solidFill>
              </a:rPr>
              <a:t>jpg</a:t>
            </a:r>
            <a:r>
              <a:rPr lang="uk-UA" sz="2400" dirty="0" smtClean="0">
                <a:solidFill>
                  <a:srgbClr val="00B050"/>
                </a:solidFill>
              </a:rPr>
              <a:t> </a:t>
            </a:r>
            <a:r>
              <a:rPr lang="uk-UA" sz="2400" dirty="0" smtClean="0"/>
              <a:t>відповідно до зразка (рис. 3.44). Збережіть зображення у файлі з тим самим іменем у власній папці.</a:t>
            </a:r>
            <a:endParaRPr lang="ru-RU" sz="2400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50908"/>
          <a:stretch/>
        </p:blipFill>
        <p:spPr>
          <a:xfrm>
            <a:off x="2051720" y="2852936"/>
            <a:ext cx="4212468" cy="342038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54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296bb2fa7a258993fd2325e63c9795acadf6"/>
</p:tagLst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6312</TotalTime>
  <Words>548</Words>
  <Application>Microsoft Office PowerPoint</Application>
  <PresentationFormat>Экран (4:3)</PresentationFormat>
  <Paragraphs>80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3 клас</dc:title>
  <dc:creator>nout</dc:creator>
  <cp:lastModifiedBy>7svetic</cp:lastModifiedBy>
  <cp:revision>727</cp:revision>
  <dcterms:created xsi:type="dcterms:W3CDTF">2014-09-29T16:47:44Z</dcterms:created>
  <dcterms:modified xsi:type="dcterms:W3CDTF">2016-01-19T07:21:27Z</dcterms:modified>
</cp:coreProperties>
</file>